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0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 showGuides="1">
      <p:cViewPr varScale="1">
        <p:scale>
          <a:sx n="102" d="100"/>
          <a:sy n="102" d="100"/>
        </p:scale>
        <p:origin x="192" y="4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710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408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457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3382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757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584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2146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3484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61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436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268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82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301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192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328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420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649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3/30/20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9988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6" r:id="rId2"/>
    <p:sldLayoutId id="2147483675" r:id="rId3"/>
    <p:sldLayoutId id="2147483674" r:id="rId4"/>
    <p:sldLayoutId id="2147483673" r:id="rId5"/>
    <p:sldLayoutId id="2147483672" r:id="rId6"/>
    <p:sldLayoutId id="2147483671" r:id="rId7"/>
    <p:sldLayoutId id="2147483670" r:id="rId8"/>
    <p:sldLayoutId id="2147483669" r:id="rId9"/>
    <p:sldLayoutId id="2147483668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88C2-A9D8-CF4B-97A1-31B942C5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948" y="1233378"/>
            <a:ext cx="5441285" cy="23649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/>
              <a:t>Roosevelt Forest Tree Cover Type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22134A-97FB-0643-8B8F-331CADACC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8948" y="3598339"/>
            <a:ext cx="5441286" cy="167533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30B49A"/>
                </a:solidFill>
              </a:rPr>
              <a:t>Kevin McPherson</a:t>
            </a:r>
          </a:p>
          <a:p>
            <a:r>
              <a:rPr lang="en-US">
                <a:solidFill>
                  <a:srgbClr val="30B49A"/>
                </a:solidFill>
              </a:rPr>
              <a:t>Flatiron School Module 3 Project</a:t>
            </a:r>
          </a:p>
          <a:p>
            <a:r>
              <a:rPr lang="en-US">
                <a:solidFill>
                  <a:srgbClr val="30B49A"/>
                </a:solidFill>
              </a:rPr>
              <a:t>March 30, 2020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934112-154B-4CC7-A804-F3DCB2052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C75692-C86F-459F-8B52-3187EBEEE6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55" r="26983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658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4DB05-8349-5142-83DF-3770475C2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B78BA-9CB2-8F46-9F09-F3B790DEC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8505778" cy="3714749"/>
          </a:xfrm>
        </p:spPr>
        <p:txBody>
          <a:bodyPr/>
          <a:lstStyle/>
          <a:p>
            <a:r>
              <a:rPr lang="en-US" dirty="0"/>
              <a:t>Data is provided by the UCI Machine Learning Repository</a:t>
            </a:r>
          </a:p>
          <a:p>
            <a:r>
              <a:rPr lang="en-US" dirty="0"/>
              <a:t>Each row in the set represents a 30 x 30 sq. meter patch of forest</a:t>
            </a:r>
          </a:p>
          <a:p>
            <a:r>
              <a:rPr lang="en-US" dirty="0"/>
              <a:t>Cartographic features, rather than remote features (i.e., features from a satellite) </a:t>
            </a:r>
          </a:p>
          <a:p>
            <a:r>
              <a:rPr lang="en-US" dirty="0"/>
              <a:t>Heavy Spruce/Fir and Lodgepole Pine forests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3C822A-64EA-3043-961A-DF1CE6DF5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9422" y="3191266"/>
            <a:ext cx="3962309" cy="293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00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7DE42-698E-6F4D-B34F-5DB1BA03E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4BBA6095-000A-C54A-AB97-FE47256B1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6937" y="2263775"/>
            <a:ext cx="5308600" cy="3340100"/>
          </a:xfrm>
        </p:spPr>
      </p:pic>
    </p:spTree>
    <p:extLst>
      <p:ext uri="{BB962C8B-B14F-4D97-AF65-F5344CB8AC3E}">
        <p14:creationId xmlns:p14="http://schemas.microsoft.com/office/powerpoint/2010/main" val="2558054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1A673B-4DED-D541-A4FD-27B3DB4F3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889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 useBgFill="1">
        <p:nvSpPr>
          <p:cNvPr id="9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A13B2-5581-C948-AE63-316A6FC4A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845388"/>
            <a:ext cx="3596420" cy="979016"/>
          </a:xfrm>
        </p:spPr>
        <p:txBody>
          <a:bodyPr anchor="b">
            <a:normAutofit/>
          </a:bodyPr>
          <a:lstStyle/>
          <a:p>
            <a:pPr algn="l"/>
            <a:r>
              <a:rPr lang="en-US" sz="2400"/>
              <a:t>Roosevelt National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A63C1-5535-2446-A37B-28437C314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68237"/>
            <a:ext cx="3531684" cy="3679189"/>
          </a:xfrm>
        </p:spPr>
        <p:txBody>
          <a:bodyPr anchor="t">
            <a:normAutofit/>
          </a:bodyPr>
          <a:lstStyle/>
          <a:p>
            <a:r>
              <a:rPr lang="en-US" sz="1600" dirty="0"/>
              <a:t>Over 800,000 acres of total area</a:t>
            </a:r>
          </a:p>
          <a:p>
            <a:r>
              <a:rPr lang="en-US" sz="1600" dirty="0"/>
              <a:t>Separated into two different ranger districts</a:t>
            </a:r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183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E6442-E857-DD47-9A9D-63116181F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55552-3B17-8442-B526-4AA5CD748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Correct for horizontal distances to fire points; make a realistic Earth distance estimate.</a:t>
            </a:r>
          </a:p>
          <a:p>
            <a:r>
              <a:rPr lang="en-US" dirty="0"/>
              <a:t>Get a better representation of cover type in the data set.</a:t>
            </a:r>
          </a:p>
          <a:p>
            <a:r>
              <a:rPr lang="en-US" dirty="0"/>
              <a:t>Implement </a:t>
            </a:r>
          </a:p>
        </p:txBody>
      </p:sp>
    </p:spTree>
    <p:extLst>
      <p:ext uri="{BB962C8B-B14F-4D97-AF65-F5344CB8AC3E}">
        <p14:creationId xmlns:p14="http://schemas.microsoft.com/office/powerpoint/2010/main" val="4142201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0BD16-84DC-0A4B-B026-2E9B118B5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your time.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09527-3941-EB4F-B7B3-A5F463303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there any questions, comments or concerns? </a:t>
            </a:r>
          </a:p>
        </p:txBody>
      </p:sp>
    </p:spTree>
    <p:extLst>
      <p:ext uri="{BB962C8B-B14F-4D97-AF65-F5344CB8AC3E}">
        <p14:creationId xmlns:p14="http://schemas.microsoft.com/office/powerpoint/2010/main" val="30739388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LeftStep">
      <a:dk1>
        <a:srgbClr val="000000"/>
      </a:dk1>
      <a:lt1>
        <a:srgbClr val="FFFFFF"/>
      </a:lt1>
      <a:dk2>
        <a:srgbClr val="373A21"/>
      </a:dk2>
      <a:lt2>
        <a:srgbClr val="E8E2E3"/>
      </a:lt2>
      <a:accent1>
        <a:srgbClr val="30B49A"/>
      </a:accent1>
      <a:accent2>
        <a:srgbClr val="25B65D"/>
      </a:accent2>
      <a:accent3>
        <a:srgbClr val="36B932"/>
      </a:accent3>
      <a:accent4>
        <a:srgbClr val="64B425"/>
      </a:accent4>
      <a:accent5>
        <a:srgbClr val="99AA2E"/>
      </a:accent5>
      <a:accent6>
        <a:srgbClr val="C49928"/>
      </a:accent6>
      <a:hlink>
        <a:srgbClr val="6F8C2E"/>
      </a:hlink>
      <a:folHlink>
        <a:srgbClr val="828282"/>
      </a:folHlink>
    </a:clrScheme>
    <a:fontScheme name="Slate">
      <a:majorFont>
        <a:latin typeface="Bookman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131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Bookman Old Style</vt:lpstr>
      <vt:lpstr>Franklin Gothic Book</vt:lpstr>
      <vt:lpstr>Wingdings 2</vt:lpstr>
      <vt:lpstr>SlateVTI</vt:lpstr>
      <vt:lpstr>Roosevelt Forest Tree Cover Type Prediction</vt:lpstr>
      <vt:lpstr>Introduction to the Data</vt:lpstr>
      <vt:lpstr>PowerPoint Presentation</vt:lpstr>
      <vt:lpstr>Roosevelt National Forest</vt:lpstr>
      <vt:lpstr>Future Work</vt:lpstr>
      <vt:lpstr>Thank you for your time.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Roosevelt Forest Tree Cover Type Prediction</dc:title>
  <dc:creator>Kevin McPherson</dc:creator>
  <cp:lastModifiedBy>Kevin McPherson</cp:lastModifiedBy>
  <cp:revision>2</cp:revision>
  <dcterms:created xsi:type="dcterms:W3CDTF">2020-03-30T05:26:45Z</dcterms:created>
  <dcterms:modified xsi:type="dcterms:W3CDTF">2020-03-30T05:33:41Z</dcterms:modified>
</cp:coreProperties>
</file>